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4117" r:id="rId1"/>
  </p:sldMasterIdLst>
  <p:notesMasterIdLst>
    <p:notesMasterId r:id="rId3"/>
  </p:notesMasterIdLst>
  <p:handoutMasterIdLst>
    <p:handoutMasterId r:id="rId4"/>
  </p:handoutMasterIdLst>
  <p:sldIdLst>
    <p:sldId id="3504" r:id="rId2"/>
  </p:sldIdLst>
  <p:sldSz cx="9906000" cy="6858000" type="A4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作成者" initials="A" lastIdx="0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E0B4"/>
    <a:srgbClr val="DCDDDD"/>
    <a:srgbClr val="D4E6A9"/>
    <a:srgbClr val="89D1F5"/>
    <a:srgbClr val="8A8A8A"/>
    <a:srgbClr val="FDDC84"/>
    <a:srgbClr val="FFF57F"/>
    <a:srgbClr val="BDD1EC"/>
    <a:srgbClr val="7F7F7F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60E9CC-19C4-440A-9E44-F987C58C876A}" v="2" dt="2026-02-17T12:19:38.4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中間スタイル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淡色スタイル 1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707" autoAdjust="0"/>
  </p:normalViewPr>
  <p:slideViewPr>
    <p:cSldViewPr snapToGrid="0">
      <p:cViewPr varScale="1">
        <p:scale>
          <a:sx n="73" d="100"/>
          <a:sy n="73" d="100"/>
        </p:scale>
        <p:origin x="904" y="4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8/10/relationships/authors" Target="authors.xml"/><Relationship Id="rId5" Type="http://schemas.openxmlformats.org/officeDocument/2006/relationships/commentAuthors" Target="commentAuthor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6" y="5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5388" y="5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/>
          <a:lstStyle>
            <a:lvl1pPr algn="r">
              <a:defRPr sz="1200"/>
            </a:lvl1pPr>
          </a:lstStyle>
          <a:p>
            <a:fld id="{237DEC63-9B62-4965-A2D4-68ED043F93D0}" type="datetime1">
              <a:rPr kumimoji="1" lang="ja-JP" altLang="en-US" smtClean="0"/>
              <a:t>2026/2/20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6" y="9371291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5388" y="9371291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 anchor="b"/>
          <a:lstStyle>
            <a:lvl1pPr algn="r">
              <a:defRPr sz="1200"/>
            </a:lvl1pPr>
          </a:lstStyle>
          <a:p>
            <a:fld id="{22076925-00C4-4025-98DE-5846AA4961F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84432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6" y="5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88" y="5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/>
          <a:lstStyle>
            <a:lvl1pPr algn="r">
              <a:defRPr sz="1200"/>
            </a:lvl1pPr>
          </a:lstStyle>
          <a:p>
            <a:fld id="{4FB8BC2B-CDF1-4168-8193-6BDDBADA9EEA}" type="datetime1">
              <a:rPr kumimoji="1" lang="ja-JP" altLang="en-US" smtClean="0"/>
              <a:t>2026/2/20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96913" y="739775"/>
            <a:ext cx="5341937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28" tIns="45262" rIns="90528" bIns="45262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686509"/>
            <a:ext cx="5388610" cy="4439841"/>
          </a:xfrm>
          <a:prstGeom prst="rect">
            <a:avLst/>
          </a:prstGeom>
        </p:spPr>
        <p:txBody>
          <a:bodyPr vert="horz" lIns="90528" tIns="45262" rIns="90528" bIns="45262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6" y="9371291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88" y="9371291"/>
            <a:ext cx="2918830" cy="493316"/>
          </a:xfrm>
          <a:prstGeom prst="rect">
            <a:avLst/>
          </a:prstGeom>
        </p:spPr>
        <p:txBody>
          <a:bodyPr vert="horz" lIns="90528" tIns="45262" rIns="90528" bIns="45262" rtlCol="0" anchor="b"/>
          <a:lstStyle>
            <a:lvl1pPr algn="r">
              <a:defRPr sz="1200"/>
            </a:lvl1pPr>
          </a:lstStyle>
          <a:p>
            <a:fld id="{F29E208E-FE38-4FAF-8CD6-2E436A83E9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37261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2B716-7C73-43A4-BA85-8C53357A82CE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2026/2/20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113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3D6E5-C0F1-454E-9C5F-7C3E1435A930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2026/2/20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45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0507-B3E6-45F7-BB1F-2FBEF79F74F3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2026/2/20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71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1C084-530A-41D8-B7D1-B18463F5D33E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2026/2/20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162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3F163-ED02-4C0D-807E-F68D51B72806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2026/2/20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448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CB6E1-D904-4631-BF79-6DDA292ADA51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2026/2/20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992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A1B63-D9A9-445A-BDF4-164BB5A6916A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2026/2/20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362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F2E33-8C4A-4F74-82FA-1F32FDDC2122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2026/2/20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245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67CD7-C03A-4DF1-B84D-BF83714B197D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2026/2/20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266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F6F80-F828-4E2F-A559-36BACD137C7E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2026/2/20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164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2E605-EC61-4184-B8F4-9D3B61E9CAF9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t>2026/2/20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C75D6-5463-498F-8D6D-161DACADDD2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954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DBF7C-D446-4BE8-95AE-2EC0C021953E}" type="datetime1">
              <a:rPr kumimoji="1" lang="ja-JP" altLang="en-US" smtClean="0"/>
              <a:t>2026/2/20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57F50-4A66-4DDC-B4A4-263B07EB855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1788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8" r:id="rId1"/>
    <p:sldLayoutId id="2147484119" r:id="rId2"/>
    <p:sldLayoutId id="2147484120" r:id="rId3"/>
    <p:sldLayoutId id="2147484121" r:id="rId4"/>
    <p:sldLayoutId id="2147484122" r:id="rId5"/>
    <p:sldLayoutId id="2147484123" r:id="rId6"/>
    <p:sldLayoutId id="2147484124" r:id="rId7"/>
    <p:sldLayoutId id="2147484125" r:id="rId8"/>
    <p:sldLayoutId id="2147484126" r:id="rId9"/>
    <p:sldLayoutId id="2147484127" r:id="rId10"/>
    <p:sldLayoutId id="2147484128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01E61645-8BD0-813F-2287-FCD16F618BF9}"/>
              </a:ext>
            </a:extLst>
          </p:cNvPr>
          <p:cNvCxnSpPr>
            <a:cxnSpLocks/>
          </p:cNvCxnSpPr>
          <p:nvPr/>
        </p:nvCxnSpPr>
        <p:spPr>
          <a:xfrm>
            <a:off x="0" y="336181"/>
            <a:ext cx="9906000" cy="0"/>
          </a:xfrm>
          <a:prstGeom prst="line">
            <a:avLst/>
          </a:prstGeom>
          <a:ln w="508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39114CF-8135-7567-EC7E-5E7A4A0171E7}"/>
              </a:ext>
            </a:extLst>
          </p:cNvPr>
          <p:cNvSpPr txBox="1"/>
          <p:nvPr/>
        </p:nvSpPr>
        <p:spPr>
          <a:xfrm>
            <a:off x="154685" y="6316"/>
            <a:ext cx="97513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800" kern="100" dirty="0">
                <a:solidFill>
                  <a:schemeClr val="accent6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（募集課題名）</a:t>
            </a:r>
            <a:r>
              <a:rPr lang="en-US" altLang="ja-JP" sz="1800" kern="10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 </a:t>
            </a:r>
            <a:r>
              <a:rPr lang="ja-JP" altLang="en-US" kern="100" dirty="0"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提案</a:t>
            </a:r>
            <a:r>
              <a:rPr lang="ja-JP" altLang="en-US" sz="1800" kern="10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概要</a:t>
            </a:r>
            <a:endParaRPr lang="ja-JP" altLang="ja-JP" sz="1800" kern="100" dirty="0">
              <a:effectLst/>
              <a:latin typeface="メイリオ" panose="020B0604030504040204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1CC673FC-F880-7629-F5AE-6C137345FAC7}"/>
              </a:ext>
            </a:extLst>
          </p:cNvPr>
          <p:cNvSpPr txBox="1">
            <a:spLocks/>
          </p:cNvSpPr>
          <p:nvPr/>
        </p:nvSpPr>
        <p:spPr>
          <a:xfrm>
            <a:off x="0" y="1679863"/>
            <a:ext cx="4089472" cy="1933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en-US" altLang="ja-JP" sz="1450" b="1" dirty="0"/>
              <a:t>【</a:t>
            </a:r>
            <a:r>
              <a:rPr lang="ja-JP" altLang="en-US" sz="1450" b="1" dirty="0"/>
              <a:t>背景・目的</a:t>
            </a:r>
            <a:r>
              <a:rPr lang="en-US" altLang="ja-JP" sz="1450" b="1" dirty="0"/>
              <a:t>】</a:t>
            </a:r>
          </a:p>
          <a:p>
            <a:pPr marL="0" indent="0" algn="just">
              <a:buFont typeface="Arial" pitchFamily="34" charset="0"/>
              <a:buNone/>
            </a:pPr>
            <a:r>
              <a:rPr lang="ja-JP" altLang="en-US" sz="1450" b="1" dirty="0">
                <a:solidFill>
                  <a:schemeClr val="accent6"/>
                </a:solidFill>
              </a:rPr>
              <a:t>　（１～２行（１</a:t>
            </a:r>
            <a:r>
              <a:rPr lang="en-US" altLang="ja-JP" sz="1450" b="1" dirty="0">
                <a:solidFill>
                  <a:schemeClr val="accent6"/>
                </a:solidFill>
              </a:rPr>
              <a:t>0</a:t>
            </a:r>
            <a:r>
              <a:rPr lang="ja-JP" altLang="en-US" sz="1450" b="1" dirty="0">
                <a:solidFill>
                  <a:schemeClr val="accent6"/>
                </a:solidFill>
              </a:rPr>
              <a:t>０文字）程度）</a:t>
            </a:r>
            <a:endParaRPr lang="en-US" altLang="ja-JP" sz="1450" b="1" dirty="0">
              <a:solidFill>
                <a:schemeClr val="accent6"/>
              </a:solidFill>
            </a:endParaRPr>
          </a:p>
          <a:p>
            <a:pPr marL="0" indent="0" algn="just">
              <a:buFont typeface="Arial" pitchFamily="34" charset="0"/>
              <a:buNone/>
            </a:pPr>
            <a:r>
              <a:rPr lang="en-US" altLang="ja-JP" sz="1450" b="1" dirty="0"/>
              <a:t>【</a:t>
            </a:r>
            <a:r>
              <a:rPr lang="ja-JP" altLang="en-US" sz="1450" b="1" dirty="0"/>
              <a:t>研究方法（手法・方法）</a:t>
            </a:r>
            <a:r>
              <a:rPr lang="en-US" altLang="ja-JP" sz="1450" b="1" dirty="0"/>
              <a:t>】</a:t>
            </a:r>
          </a:p>
          <a:p>
            <a:pPr marL="0" indent="0" algn="just">
              <a:buFont typeface="Arial" pitchFamily="34" charset="0"/>
              <a:buNone/>
            </a:pPr>
            <a:r>
              <a:rPr lang="ja-JP" altLang="en-US" sz="1450" b="1" dirty="0"/>
              <a:t>　</a:t>
            </a:r>
            <a:r>
              <a:rPr lang="ja-JP" altLang="en-US" sz="1450" b="1" dirty="0">
                <a:solidFill>
                  <a:schemeClr val="accent6"/>
                </a:solidFill>
              </a:rPr>
              <a:t>（２００～２５０文字程度）</a:t>
            </a:r>
            <a:endParaRPr lang="en-US" altLang="ja-JP" sz="1450" b="1" dirty="0">
              <a:solidFill>
                <a:schemeClr val="accent6"/>
              </a:solidFill>
            </a:endParaRPr>
          </a:p>
          <a:p>
            <a:pPr marL="0" indent="0" algn="just">
              <a:buFont typeface="Arial" pitchFamily="34" charset="0"/>
              <a:buNone/>
            </a:pPr>
            <a:r>
              <a:rPr lang="en-US" altLang="ja-JP" sz="1450" b="1" dirty="0"/>
              <a:t>【</a:t>
            </a:r>
            <a:r>
              <a:rPr lang="ja-JP" altLang="en-US" sz="1450" b="1" dirty="0"/>
              <a:t>期待される研究成果</a:t>
            </a:r>
            <a:r>
              <a:rPr lang="en-US" altLang="ja-JP" sz="1450" b="1" dirty="0"/>
              <a:t>】</a:t>
            </a:r>
          </a:p>
          <a:p>
            <a:pPr marL="0" indent="0" algn="just">
              <a:buNone/>
            </a:pPr>
            <a:r>
              <a:rPr lang="ja-JP" altLang="en-US" sz="1450" b="1" dirty="0"/>
              <a:t>　</a:t>
            </a:r>
            <a:r>
              <a:rPr lang="ja-JP" altLang="en-US" sz="1450" b="1" dirty="0">
                <a:solidFill>
                  <a:schemeClr val="accent6"/>
                </a:solidFill>
              </a:rPr>
              <a:t>（箇条書きで２～３点）</a:t>
            </a:r>
            <a:endParaRPr lang="ja-JP" altLang="en-US" sz="145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3C26D55-B642-4DC2-5933-9418AF2A419C}"/>
              </a:ext>
            </a:extLst>
          </p:cNvPr>
          <p:cNvSpPr/>
          <p:nvPr/>
        </p:nvSpPr>
        <p:spPr>
          <a:xfrm>
            <a:off x="5183791" y="3045806"/>
            <a:ext cx="4611472" cy="36378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accent6"/>
                </a:solidFill>
              </a:rPr>
              <a:t>（図）</a:t>
            </a:r>
            <a:endParaRPr kumimoji="1" lang="en-US" altLang="ja-JP" dirty="0">
              <a:solidFill>
                <a:schemeClr val="accent6"/>
              </a:solidFill>
            </a:endParaRPr>
          </a:p>
          <a:p>
            <a:pPr algn="ctr"/>
            <a:r>
              <a:rPr lang="en-US" altLang="ja-JP" dirty="0">
                <a:solidFill>
                  <a:schemeClr val="accent6"/>
                </a:solidFill>
              </a:rPr>
              <a:t>※</a:t>
            </a:r>
            <a:r>
              <a:rPr lang="ja-JP" altLang="en-US" dirty="0">
                <a:solidFill>
                  <a:schemeClr val="accent6"/>
                </a:solidFill>
              </a:rPr>
              <a:t>ポンチ絵の中で図は１つないしは２つ程度</a:t>
            </a:r>
            <a:endParaRPr lang="en-US" altLang="ja-JP" dirty="0">
              <a:solidFill>
                <a:schemeClr val="accent6"/>
              </a:solidFill>
            </a:endParaRPr>
          </a:p>
          <a:p>
            <a:pPr algn="ctr"/>
            <a:r>
              <a:rPr kumimoji="1" lang="en-US" altLang="ja-JP" dirty="0">
                <a:solidFill>
                  <a:schemeClr val="accent6"/>
                </a:solidFill>
              </a:rPr>
              <a:t>※</a:t>
            </a:r>
            <a:r>
              <a:rPr kumimoji="1" lang="ja-JP" altLang="en-US" dirty="0">
                <a:solidFill>
                  <a:schemeClr val="accent6"/>
                </a:solidFill>
              </a:rPr>
              <a:t>事業の内容がわかるようなもの</a:t>
            </a:r>
          </a:p>
        </p:txBody>
      </p:sp>
      <p:graphicFrame>
        <p:nvGraphicFramePr>
          <p:cNvPr id="12" name="表 49">
            <a:extLst>
              <a:ext uri="{FF2B5EF4-FFF2-40B4-BE49-F238E27FC236}">
                <a16:creationId xmlns:a16="http://schemas.microsoft.com/office/drawing/2014/main" id="{7C5B5691-D920-21B1-AF42-F7CE0B3711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327405"/>
              </p:ext>
            </p:extLst>
          </p:nvPr>
        </p:nvGraphicFramePr>
        <p:xfrm>
          <a:off x="0" y="444655"/>
          <a:ext cx="9905999" cy="1061892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688841">
                  <a:extLst>
                    <a:ext uri="{9D8B030D-6E8A-4147-A177-3AD203B41FA5}">
                      <a16:colId xmlns:a16="http://schemas.microsoft.com/office/drawing/2014/main" val="3831108560"/>
                    </a:ext>
                  </a:extLst>
                </a:gridCol>
                <a:gridCol w="8217158">
                  <a:extLst>
                    <a:ext uri="{9D8B030D-6E8A-4147-A177-3AD203B41FA5}">
                      <a16:colId xmlns:a16="http://schemas.microsoft.com/office/drawing/2014/main" val="1871590187"/>
                    </a:ext>
                  </a:extLst>
                </a:gridCol>
              </a:tblGrid>
              <a:tr h="320212">
                <a:tc>
                  <a:txBody>
                    <a:bodyPr/>
                    <a:lstStyle/>
                    <a:p>
                      <a:r>
                        <a:rPr kumimoji="1" lang="ja-JP" altLang="en-US" sz="1200" b="1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募集事業名</a:t>
                      </a:r>
                      <a:endParaRPr kumimoji="1" lang="ja-JP" altLang="en-US" sz="1200" b="1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農林水産業分野　令和８年度「木質バイオマス溶解・ろ過時に放射性物質を選択的に吸着する技術開発」委託事業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8864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研究実施者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accent6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研究代表者名</a:t>
                      </a:r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</a:t>
                      </a:r>
                      <a:r>
                        <a:rPr kumimoji="1" lang="ja-JP" altLang="en-US" sz="1200" b="1" dirty="0">
                          <a:solidFill>
                            <a:schemeClr val="accent6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○○</a:t>
                      </a:r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コンソーシアム（</a:t>
                      </a:r>
                      <a:r>
                        <a:rPr kumimoji="1" lang="ja-JP" altLang="en-US" sz="1200" b="1" dirty="0">
                          <a:solidFill>
                            <a:schemeClr val="accent6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○○</a:t>
                      </a:r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（代表機関）</a:t>
                      </a:r>
                      <a:r>
                        <a:rPr kumimoji="1" lang="ja-JP" altLang="en-US" sz="1200" b="1" dirty="0">
                          <a:solidFill>
                            <a:schemeClr val="accent6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、○○、○○、○○</a:t>
                      </a:r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41799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実施予定期間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令和〇年度まで（ただし実施期間中の各種評価等により変更があり得る）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22020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5658293"/>
      </p:ext>
    </p:extLst>
  </p:cSld>
  <p:clrMapOvr>
    <a:masterClrMapping/>
  </p:clrMapOvr>
</p:sld>
</file>

<file path=ppt/theme/theme1.xml><?xml version="1.0" encoding="utf-8"?>
<a:theme xmlns:a="http://schemas.openxmlformats.org/drawingml/2006/main" name="27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151</Words>
  <Application>Microsoft Office PowerPoint</Application>
  <PresentationFormat>A4 210 x 297 mm</PresentationFormat>
  <Paragraphs>16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Meiryo UI</vt:lpstr>
      <vt:lpstr>メイリオ</vt:lpstr>
      <vt:lpstr>Arial</vt:lpstr>
      <vt:lpstr>Calibri</vt:lpstr>
      <vt:lpstr>Calibri Light</vt:lpstr>
      <vt:lpstr>27_Office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2026-02-20T03:55:48Z</dcterms:created>
  <dcterms:modified xsi:type="dcterms:W3CDTF">2026-02-20T03:55:54Z</dcterms:modified>
</cp:coreProperties>
</file>