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8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2AD463-7014-42E5-9A93-C48ECA81C6EC}" v="1" dt="2026-02-17T12:20:27.6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9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463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113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27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64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879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1839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08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8701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8242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75F70-D6D5-4C2D-8E8E-B1F62EF1175A}" type="datetimeFigureOut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0AD03-C3D6-4F65-ABFA-D4E4B830F5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581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A0C28D3-10F0-29AD-48D1-0858BCF0CF9E}"/>
              </a:ext>
            </a:extLst>
          </p:cNvPr>
          <p:cNvSpPr txBox="1"/>
          <p:nvPr/>
        </p:nvSpPr>
        <p:spPr>
          <a:xfrm>
            <a:off x="140675" y="143106"/>
            <a:ext cx="44514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b="1" dirty="0"/>
              <a:t>様式５ー１</a:t>
            </a:r>
            <a:r>
              <a:rPr kumimoji="1" lang="en-US" altLang="ja-JP" sz="1100" b="1" dirty="0"/>
              <a:t>b</a:t>
            </a:r>
            <a:r>
              <a:rPr kumimoji="1" lang="ja-JP" altLang="en-US" sz="1100" b="1" dirty="0"/>
              <a:t>　実施体制（実施課題構成図）　令和８年度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80D63BA-2CB2-B9DF-1D00-5E2433B0EFB2}"/>
              </a:ext>
            </a:extLst>
          </p:cNvPr>
          <p:cNvSpPr txBox="1"/>
          <p:nvPr/>
        </p:nvSpPr>
        <p:spPr>
          <a:xfrm>
            <a:off x="231819" y="496668"/>
            <a:ext cx="9517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【</a:t>
            </a:r>
            <a:r>
              <a:rPr kumimoji="1" lang="ja-JP" altLang="en-US" sz="1400" dirty="0"/>
              <a:t>募集事業テーマ</a:t>
            </a:r>
            <a:r>
              <a:rPr kumimoji="1" lang="en-US" altLang="ja-JP" sz="1400" dirty="0"/>
              <a:t>】</a:t>
            </a:r>
          </a:p>
          <a:p>
            <a:r>
              <a:rPr kumimoji="1" lang="ja-JP" altLang="en-US" sz="1200" dirty="0"/>
              <a:t>　</a:t>
            </a:r>
            <a:r>
              <a:rPr lang="ja-JP" altLang="ja-JP" sz="1400" dirty="0"/>
              <a:t>令和８年度「木質バイオマス溶解・ろ過時に放射性物質を選択的に吸着する技術開発」委託事業</a:t>
            </a:r>
          </a:p>
          <a:p>
            <a:endParaRPr kumimoji="1" lang="en-US" altLang="ja-JP" sz="1400" dirty="0"/>
          </a:p>
          <a:p>
            <a:r>
              <a:rPr kumimoji="1" lang="en-US" altLang="ja-JP" sz="1400" dirty="0"/>
              <a:t>【</a:t>
            </a:r>
            <a:r>
              <a:rPr kumimoji="1" lang="ja-JP" altLang="en-US" sz="1400" dirty="0"/>
              <a:t>提案名</a:t>
            </a:r>
            <a:r>
              <a:rPr kumimoji="1" lang="en-US" altLang="ja-JP" sz="1400" dirty="0"/>
              <a:t>】</a:t>
            </a:r>
          </a:p>
          <a:p>
            <a:r>
              <a:rPr kumimoji="1" lang="ja-JP" altLang="en-US" sz="1400" dirty="0"/>
              <a:t>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〇〇〇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F2063847-2F57-684A-088D-F104285680CE}"/>
              </a:ext>
            </a:extLst>
          </p:cNvPr>
          <p:cNvSpPr/>
          <p:nvPr/>
        </p:nvSpPr>
        <p:spPr>
          <a:xfrm>
            <a:off x="416560" y="2103120"/>
            <a:ext cx="3434080" cy="6096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chemeClr val="tx1"/>
                </a:solidFill>
              </a:rPr>
              <a:t>事業実施管理者</a:t>
            </a:r>
            <a:endParaRPr kumimoji="1" lang="en-US" altLang="ja-JP">
              <a:solidFill>
                <a:schemeClr val="tx1"/>
              </a:solidFill>
            </a:endParaRPr>
          </a:p>
          <a:p>
            <a:r>
              <a:rPr kumimoji="1" lang="ja-JP" altLang="en-US" sz="1400">
                <a:solidFill>
                  <a:schemeClr val="accent1"/>
                </a:solidFill>
              </a:rPr>
              <a:t>〇〇大学　教授　〇〇　〇〇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65A48F8-1519-337C-D8DD-3D8E311E4C7E}"/>
              </a:ext>
            </a:extLst>
          </p:cNvPr>
          <p:cNvCxnSpPr>
            <a:stCxn id="8" idx="2"/>
          </p:cNvCxnSpPr>
          <p:nvPr/>
        </p:nvCxnSpPr>
        <p:spPr>
          <a:xfrm>
            <a:off x="2133600" y="2712720"/>
            <a:ext cx="6096" cy="28163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26048B12-FC5A-420B-0CFF-01138BF3560B}"/>
              </a:ext>
            </a:extLst>
          </p:cNvPr>
          <p:cNvCxnSpPr/>
          <p:nvPr/>
        </p:nvCxnSpPr>
        <p:spPr>
          <a:xfrm>
            <a:off x="2132584" y="3429000"/>
            <a:ext cx="1103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7B61542A-A90A-03F1-C5B4-243C7EA62F21}"/>
              </a:ext>
            </a:extLst>
          </p:cNvPr>
          <p:cNvCxnSpPr/>
          <p:nvPr/>
        </p:nvCxnSpPr>
        <p:spPr>
          <a:xfrm>
            <a:off x="2132584" y="5529072"/>
            <a:ext cx="1103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BCE6A2B-60E8-ECAF-059B-8B30EA4668D2}"/>
              </a:ext>
            </a:extLst>
          </p:cNvPr>
          <p:cNvCxnSpPr/>
          <p:nvPr/>
        </p:nvCxnSpPr>
        <p:spPr>
          <a:xfrm>
            <a:off x="2132584" y="4488942"/>
            <a:ext cx="1103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1C9E0B90-FA4F-6F53-466C-15A18F35E7D6}"/>
              </a:ext>
            </a:extLst>
          </p:cNvPr>
          <p:cNvSpPr/>
          <p:nvPr/>
        </p:nvSpPr>
        <p:spPr>
          <a:xfrm>
            <a:off x="3235960" y="2932850"/>
            <a:ext cx="6115304" cy="9567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実施課題１　</a:t>
            </a:r>
            <a:r>
              <a:rPr kumimoji="1" lang="ja-JP" altLang="en-US" sz="1400" b="1" dirty="0">
                <a:solidFill>
                  <a:schemeClr val="accent1"/>
                </a:solidFill>
              </a:rPr>
              <a:t>〇〇〇及び〇〇〇〇の解析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責任者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〇〇機構　〇〇領域長　〇〇　〇〇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従事者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〇名</a:t>
            </a:r>
            <a:r>
              <a:rPr kumimoji="1" lang="ja-JP" altLang="en-US" sz="1400" dirty="0">
                <a:solidFill>
                  <a:schemeClr val="tx1"/>
                </a:solidFill>
              </a:rPr>
              <a:t>　参画機関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〇〇大学、株式会社〇〇、〇〇機構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令和８年度予算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〇，〇〇〇万円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063919E5-C28B-C975-BFDD-2C2C434D107A}"/>
              </a:ext>
            </a:extLst>
          </p:cNvPr>
          <p:cNvSpPr/>
          <p:nvPr/>
        </p:nvSpPr>
        <p:spPr>
          <a:xfrm>
            <a:off x="3235960" y="4001684"/>
            <a:ext cx="6103112" cy="9567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実施課題２</a:t>
            </a:r>
            <a:r>
              <a:rPr kumimoji="1" lang="ja-JP" altLang="en-US" sz="1400" b="1" dirty="0">
                <a:solidFill>
                  <a:schemeClr val="accent1"/>
                </a:solidFill>
              </a:rPr>
              <a:t>　〇〇〇を利用した〇〇〇装置の開発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責任者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　〇〇領域長　〇〇　〇〇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従事者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〇名</a:t>
            </a:r>
            <a:r>
              <a:rPr kumimoji="1" lang="ja-JP" altLang="en-US" sz="1400" dirty="0">
                <a:solidFill>
                  <a:schemeClr val="tx1"/>
                </a:solidFill>
              </a:rPr>
              <a:t>　参画機関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〇〇大学、株式会社〇〇、〇〇機構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令和８年度予算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〇，〇〇〇万円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B3635234-8725-366A-A1EF-084C2EFE8C11}"/>
              </a:ext>
            </a:extLst>
          </p:cNvPr>
          <p:cNvSpPr/>
          <p:nvPr/>
        </p:nvSpPr>
        <p:spPr>
          <a:xfrm>
            <a:off x="3235960" y="5070519"/>
            <a:ext cx="6103112" cy="956729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実施課題３　</a:t>
            </a:r>
            <a:r>
              <a:rPr kumimoji="1" lang="ja-JP" altLang="en-US" sz="1400" b="1" dirty="0">
                <a:solidFill>
                  <a:schemeClr val="accent1"/>
                </a:solidFill>
              </a:rPr>
              <a:t>〇〇〇装置の現地実証</a:t>
            </a:r>
            <a:endParaRPr kumimoji="1" lang="en-US" altLang="ja-JP" sz="1400" b="1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責任者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〇〇機構　〇〇領域長　〇〇　〇〇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従事者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〇名</a:t>
            </a:r>
            <a:r>
              <a:rPr kumimoji="1" lang="ja-JP" altLang="en-US" sz="1400" dirty="0">
                <a:solidFill>
                  <a:schemeClr val="tx1"/>
                </a:solidFill>
              </a:rPr>
              <a:t>　参画機関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〇〇大学、株式会社〇〇、〇〇機構</a:t>
            </a:r>
            <a:endParaRPr kumimoji="1" lang="en-US" altLang="ja-JP" sz="1400" dirty="0">
              <a:solidFill>
                <a:schemeClr val="accent1"/>
              </a:solidFill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</a:rPr>
              <a:t>令和８年度予算　</a:t>
            </a:r>
            <a:r>
              <a:rPr kumimoji="1" lang="ja-JP" altLang="en-US" sz="1400" dirty="0">
                <a:solidFill>
                  <a:schemeClr val="accent1"/>
                </a:solidFill>
              </a:rPr>
              <a:t>〇，〇〇〇万円</a:t>
            </a:r>
          </a:p>
        </p:txBody>
      </p:sp>
    </p:spTree>
    <p:extLst>
      <p:ext uri="{BB962C8B-B14F-4D97-AF65-F5344CB8AC3E}">
        <p14:creationId xmlns:p14="http://schemas.microsoft.com/office/powerpoint/2010/main" val="34663249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161</Words>
  <Application>Microsoft Office PowerPoint</Application>
  <PresentationFormat>A4 210 x 297 mm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2026-02-20T03:57:16Z</dcterms:created>
  <dcterms:modified xsi:type="dcterms:W3CDTF">2026-02-20T03:57:25Z</dcterms:modified>
</cp:coreProperties>
</file>